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1FEC4-91A5-7C44-A262-6D7EB7D37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C727C-6D42-5749-B6CD-D9FA3CB16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25390-92E9-4B43-9700-34647C769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18B54-8D66-5E4B-8FB9-89F28534F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70C58-C000-4A41-AFE2-B4207D61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19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15A7E-DC5B-0F45-A58D-857AC576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06256-A360-1144-A1BB-2BA0FE62F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CBEB2-8916-884B-8076-31B7392F7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44882-ACC6-DB44-849D-9D9D4A0CF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BB210-C689-E447-AF1C-452ADF3AB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865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B08992-3F78-154B-8192-1EDDDAE16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DBACB-94B9-F94E-9DF8-F8AA84A20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392E0-6E54-384F-9B9F-187FF1E12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629BC-5845-EF48-A0DA-78381E0B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5DB26-5CB4-CF43-BDBC-ECF53DF3A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4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0DFF0-E6A1-DF47-8DF5-C091EED94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B0FFF-8755-894F-A2F0-9F5A560E1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42624-5566-A64F-8DD7-F876B275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824E7-ADEA-7345-8D0F-18643631A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59D7A-2F1D-7E48-8A0C-90668EB34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98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05AC4-23B7-7D43-B9AD-C9196CC94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9BFFA-016D-DB45-A553-AF5ED685C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9B115-CD21-3C45-8910-ABDFDC9B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26AAE-2ECA-D447-A0F1-719FCC82A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1CD4-D285-5D4B-8844-5373808E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4FA14-FC79-C941-B860-F8182A45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CCABE-6A98-A742-9B06-7563E42883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58E0A-03EE-A34E-92BA-F2B3644A2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C510E-BC61-2842-99DA-A88555AA0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14D21-1CBA-924D-98D9-8382C479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FCAFA-F8F2-824A-84DC-D7A89CCDD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17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8B49-DAA9-7C40-A9C0-947DAFE7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89096-697A-F747-803A-CDE0518AC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F57CE-F5DA-174E-97C2-35557BA5A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63ABCB-3751-9741-9F95-DA9DF1D7F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2D504-FB87-5B47-B0AF-6FA5496CD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35D25-A2D9-BA46-A8BC-F9783792E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D6FC8C-EDDB-D24E-86DB-2788F258C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094478-A90C-1C4A-8417-ADA96A1C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80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4ADC5-F33E-5643-8936-66D45A00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495E26-F813-7143-87D0-ADFCD2A4F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DD640-0714-324E-841C-930E649BF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5583A-7923-DA4B-B67B-A3E44782C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43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5E9F7-52E8-B04E-BCEE-02AEAE716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9199B4-033B-FD46-927F-6357A929E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BCBFA1-2E5F-014E-A808-B759BC7BD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6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76539-23E8-A348-BD51-AFE66458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62E8D-BAD2-BA4A-BD44-ECBCB4218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EBEF5-A7B1-E645-84DA-B0F4448C5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66796-D271-DF49-B02E-CA40628A4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644101-14B1-C040-8BBE-16732C48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23F84-3FF4-A240-9337-EB5C18BA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1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D9744-217A-2B4F-8E51-D88E8112D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1DB2B-B906-1246-9535-E25B5A0F5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C416F-0CE9-9E43-BE5E-8DF882C61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8BEAB8-B9FC-1A40-A59B-1AF1E2F87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B5D61-EDB9-8A49-8DBC-217A554A4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9B3E2-B5C6-4A4E-9600-2BF8A8DF9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33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B1A71-896A-6440-8544-890E82616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A5BA0A-2258-4847-BA1B-FA63FF6C1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B0B89-0A01-E94D-89C6-D712CD6631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79766-C877-CD4A-9D98-FEE2889CA00C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72C0D-D578-FE41-9F49-D348F6E74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1F3F4-C802-994C-B4D2-14F270B230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73125-051D-D14A-88DA-0DD74E27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5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59AD3-AECF-164D-8356-64D865742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D1DD4890-84D9-7F44-87D4-183AC3476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62088"/>
            <a:ext cx="6143368" cy="46956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EDC0BD-7F39-0245-B6EF-35778DFD681B}"/>
              </a:ext>
            </a:extLst>
          </p:cNvPr>
          <p:cNvSpPr txBox="1"/>
          <p:nvPr/>
        </p:nvSpPr>
        <p:spPr>
          <a:xfrm>
            <a:off x="6697363" y="4015800"/>
            <a:ext cx="52166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Maximum</a:t>
            </a:r>
            <a:r>
              <a:rPr lang="zh-CN" altLang="en-US" sz="2400" dirty="0"/>
              <a:t> </a:t>
            </a:r>
            <a:r>
              <a:rPr lang="en-US" altLang="zh-CN" sz="2400" dirty="0"/>
              <a:t>number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features</a:t>
            </a:r>
            <a:r>
              <a:rPr lang="zh-CN" altLang="en-US" sz="2400" dirty="0"/>
              <a:t> </a:t>
            </a:r>
            <a:r>
              <a:rPr lang="en-US" altLang="zh-CN" sz="2400" dirty="0"/>
              <a:t>can</a:t>
            </a:r>
            <a:r>
              <a:rPr lang="zh-CN" altLang="en-US" sz="2400" dirty="0"/>
              <a:t> </a:t>
            </a:r>
            <a:r>
              <a:rPr lang="en-US" altLang="zh-CN" sz="2400" dirty="0"/>
              <a:t>be</a:t>
            </a:r>
            <a:r>
              <a:rPr lang="zh-CN" altLang="en-US" sz="2400" dirty="0"/>
              <a:t> </a:t>
            </a:r>
            <a:r>
              <a:rPr lang="en-US" altLang="zh-CN" sz="2400" dirty="0"/>
              <a:t>extracted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HSIC</a:t>
            </a:r>
            <a:r>
              <a:rPr lang="zh-CN" altLang="en-US" sz="2400" dirty="0"/>
              <a:t> </a:t>
            </a:r>
            <a:r>
              <a:rPr lang="en-US" altLang="zh-CN" sz="2400" dirty="0"/>
              <a:t>Lasso:</a:t>
            </a:r>
            <a:r>
              <a:rPr lang="zh-CN" altLang="en-US" sz="2400" dirty="0"/>
              <a:t> </a:t>
            </a:r>
            <a:r>
              <a:rPr lang="en-US" altLang="zh-CN" sz="2400" b="1" dirty="0"/>
              <a:t>95</a:t>
            </a:r>
            <a:r>
              <a:rPr lang="zh-CN" altLang="en-US" sz="2400" dirty="0"/>
              <a:t> </a:t>
            </a:r>
            <a:r>
              <a:rPr lang="en-US" altLang="zh-CN" sz="2400" dirty="0"/>
              <a:t>(out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400K)</a:t>
            </a:r>
          </a:p>
          <a:p>
            <a:endParaRPr lang="en-US" altLang="zh-CN" sz="2400" dirty="0"/>
          </a:p>
          <a:p>
            <a:r>
              <a:rPr lang="en-US" altLang="zh-CN" sz="2400" dirty="0"/>
              <a:t>Testing</a:t>
            </a:r>
            <a:r>
              <a:rPr lang="zh-CN" altLang="en-US" sz="2400" dirty="0"/>
              <a:t> </a:t>
            </a:r>
            <a:r>
              <a:rPr lang="en-US" altLang="zh-CN" sz="2400" dirty="0"/>
              <a:t>Set:</a:t>
            </a:r>
            <a:r>
              <a:rPr lang="zh-CN" altLang="en-US" sz="2400" dirty="0"/>
              <a:t> </a:t>
            </a:r>
            <a:r>
              <a:rPr lang="en-US" altLang="zh-CN" sz="2400" dirty="0"/>
              <a:t>40%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original</a:t>
            </a:r>
            <a:r>
              <a:rPr lang="zh-CN" altLang="en-US" sz="2400" dirty="0"/>
              <a:t> </a:t>
            </a:r>
            <a:r>
              <a:rPr lang="en-US" altLang="zh-CN" sz="2400" dirty="0"/>
              <a:t>dataset</a:t>
            </a:r>
          </a:p>
          <a:p>
            <a:r>
              <a:rPr lang="en-US" altLang="zh-CN" sz="2400" dirty="0"/>
              <a:t>Best</a:t>
            </a:r>
            <a:r>
              <a:rPr lang="zh-CN" altLang="en-US" sz="2400" dirty="0"/>
              <a:t> </a:t>
            </a:r>
            <a:r>
              <a:rPr lang="en-US" altLang="zh-CN" sz="2400" dirty="0"/>
              <a:t>Testing</a:t>
            </a:r>
            <a:r>
              <a:rPr lang="zh-CN" altLang="en-US" sz="2400" dirty="0"/>
              <a:t> </a:t>
            </a:r>
            <a:r>
              <a:rPr lang="en-US" altLang="zh-CN" sz="2400" dirty="0"/>
              <a:t>Accuracy:</a:t>
            </a:r>
            <a:r>
              <a:rPr lang="zh-CN" altLang="en-US" sz="2400" dirty="0"/>
              <a:t> </a:t>
            </a:r>
            <a:r>
              <a:rPr lang="en-US" altLang="zh-CN" sz="2400" b="1" dirty="0"/>
              <a:t>0.9552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endParaRPr lang="en-US" sz="24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D4BAE9-162E-B641-B4D2-79CF533C8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7061389"/>
              </p:ext>
            </p:extLst>
          </p:nvPr>
        </p:nvGraphicFramePr>
        <p:xfrm>
          <a:off x="6981568" y="1881179"/>
          <a:ext cx="4720280" cy="1502833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512323">
                  <a:extLst>
                    <a:ext uri="{9D8B030D-6E8A-4147-A177-3AD203B41FA5}">
                      <a16:colId xmlns:a16="http://schemas.microsoft.com/office/drawing/2014/main" val="3924306936"/>
                    </a:ext>
                  </a:extLst>
                </a:gridCol>
                <a:gridCol w="1367789">
                  <a:extLst>
                    <a:ext uri="{9D8B030D-6E8A-4147-A177-3AD203B41FA5}">
                      <a16:colId xmlns:a16="http://schemas.microsoft.com/office/drawing/2014/main" val="3426114785"/>
                    </a:ext>
                  </a:extLst>
                </a:gridCol>
                <a:gridCol w="920084">
                  <a:extLst>
                    <a:ext uri="{9D8B030D-6E8A-4147-A177-3AD203B41FA5}">
                      <a16:colId xmlns:a16="http://schemas.microsoft.com/office/drawing/2014/main" val="3232644864"/>
                    </a:ext>
                  </a:extLst>
                </a:gridCol>
                <a:gridCol w="920084">
                  <a:extLst>
                    <a:ext uri="{9D8B030D-6E8A-4147-A177-3AD203B41FA5}">
                      <a16:colId xmlns:a16="http://schemas.microsoft.com/office/drawing/2014/main" val="365341106"/>
                    </a:ext>
                  </a:extLst>
                </a:gridCol>
              </a:tblGrid>
              <a:tr h="4418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Young vs Old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44 vs 290 = 1 vs 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1999153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Base Profiles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Random Guess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All Old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All Young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3079613"/>
                  </a:ext>
                </a:extLst>
              </a:tr>
              <a:tr h="441854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u="none" strike="noStrike" dirty="0">
                          <a:effectLst/>
                        </a:rPr>
                        <a:t>Accuracy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0.5000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0.8683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0.1317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263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461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A9803-AA7A-CE4F-BE18-38DDF5EEA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5436"/>
            <a:ext cx="10515600" cy="1325563"/>
          </a:xfrm>
        </p:spPr>
        <p:txBody>
          <a:bodyPr/>
          <a:lstStyle/>
          <a:p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851D87-EFAF-664A-984F-2FE80D89B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99751"/>
            <a:ext cx="12192000" cy="5448729"/>
          </a:xfrm>
        </p:spPr>
      </p:pic>
    </p:spTree>
    <p:extLst>
      <p:ext uri="{BB962C8B-B14F-4D97-AF65-F5344CB8AC3E}">
        <p14:creationId xmlns:p14="http://schemas.microsoft.com/office/powerpoint/2010/main" val="1618867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9D2D861-CC55-2B42-AAFC-CF5DBA45F5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914" y="86498"/>
            <a:ext cx="11899086" cy="6672648"/>
          </a:xfrm>
        </p:spPr>
      </p:pic>
    </p:spTree>
    <p:extLst>
      <p:ext uri="{BB962C8B-B14F-4D97-AF65-F5344CB8AC3E}">
        <p14:creationId xmlns:p14="http://schemas.microsoft.com/office/powerpoint/2010/main" val="2397939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2F400A5-E128-184F-98EE-9A59B355C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638"/>
            <a:ext cx="12192000" cy="6697362"/>
          </a:xfrm>
        </p:spPr>
      </p:pic>
    </p:spTree>
    <p:extLst>
      <p:ext uri="{BB962C8B-B14F-4D97-AF65-F5344CB8AC3E}">
        <p14:creationId xmlns:p14="http://schemas.microsoft.com/office/powerpoint/2010/main" val="595759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57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Age Detection</vt:lpstr>
      <vt:lpstr>Clustering Analysis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 Detection</dc:title>
  <dc:creator>SU, JIANHAI</dc:creator>
  <cp:lastModifiedBy>SU, JIANHAI</cp:lastModifiedBy>
  <cp:revision>2</cp:revision>
  <dcterms:created xsi:type="dcterms:W3CDTF">2020-04-26T00:48:18Z</dcterms:created>
  <dcterms:modified xsi:type="dcterms:W3CDTF">2020-04-26T01:08:43Z</dcterms:modified>
</cp:coreProperties>
</file>

<file path=docProps/thumbnail.jpeg>
</file>